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89778" autoAdjust="0"/>
  </p:normalViewPr>
  <p:slideViewPr>
    <p:cSldViewPr snapToGrid="0">
      <p:cViewPr varScale="1">
        <p:scale>
          <a:sx n="30" d="100"/>
          <a:sy n="30" d="100"/>
        </p:scale>
        <p:origin x="2034" y="15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9F27C36-CDEB-4B1E-9075-D74F6FA651FB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99826C1-1A41-4F5F-B2C0-362F4ABE2C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707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فایل صوت ارائه مقاله به پیوست ایمیل ارسال شود.</a:t>
            </a:r>
          </a:p>
          <a:p>
            <a:pPr algn="r" rtl="1"/>
            <a:r>
              <a:rPr lang="fa-IR" dirty="0"/>
              <a:t>حداکثر 10 دقیقه 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9826C1-1A41-4F5F-B2C0-362F4ABE2C4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1346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94412" y="3511731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582974" y="5429785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365861" y="9334257"/>
            <a:ext cx="870508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0587475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2223389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10498015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10656606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1434547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0576840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727448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10498014" y="14176882"/>
            <a:ext cx="603237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2573354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8190190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7211393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8217950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482723" y="14220783"/>
            <a:ext cx="71962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20062384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0003659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7590254" y="4146406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2168997" y="7959133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32136" y="7302199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3488334" y="7974320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22123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812754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902657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337359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337359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369</Words>
  <Application>Microsoft Office PowerPoint</Application>
  <PresentationFormat>Custom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61</cp:revision>
  <cp:lastPrinted>2015-05-08T18:45:21Z</cp:lastPrinted>
  <dcterms:created xsi:type="dcterms:W3CDTF">2015-05-08T18:10:50Z</dcterms:created>
  <dcterms:modified xsi:type="dcterms:W3CDTF">2026-02-01T08:20:03Z</dcterms:modified>
</cp:coreProperties>
</file>